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6" r:id="rId3"/>
    <p:sldId id="309" r:id="rId4"/>
    <p:sldId id="428" r:id="rId5"/>
    <p:sldId id="427" r:id="rId6"/>
    <p:sldId id="311" r:id="rId7"/>
    <p:sldId id="431" r:id="rId8"/>
    <p:sldId id="430" r:id="rId9"/>
    <p:sldId id="313" r:id="rId10"/>
    <p:sldId id="434" r:id="rId11"/>
    <p:sldId id="433" r:id="rId12"/>
    <p:sldId id="328" r:id="rId13"/>
    <p:sldId id="316" r:id="rId14"/>
    <p:sldId id="332" r:id="rId15"/>
    <p:sldId id="334" r:id="rId16"/>
    <p:sldId id="338" r:id="rId17"/>
    <p:sldId id="340" r:id="rId18"/>
    <p:sldId id="342" r:id="rId19"/>
    <p:sldId id="345" r:id="rId20"/>
    <p:sldId id="346" r:id="rId21"/>
    <p:sldId id="348" r:id="rId22"/>
    <p:sldId id="350" r:id="rId23"/>
    <p:sldId id="352" r:id="rId24"/>
    <p:sldId id="354" r:id="rId25"/>
    <p:sldId id="356" r:id="rId26"/>
    <p:sldId id="358" r:id="rId27"/>
    <p:sldId id="360" r:id="rId28"/>
    <p:sldId id="362" r:id="rId29"/>
    <p:sldId id="364" r:id="rId30"/>
    <p:sldId id="366" r:id="rId31"/>
    <p:sldId id="368" r:id="rId32"/>
    <p:sldId id="370" r:id="rId33"/>
    <p:sldId id="372" r:id="rId34"/>
    <p:sldId id="374" r:id="rId35"/>
    <p:sldId id="330" r:id="rId36"/>
    <p:sldId id="259" r:id="rId37"/>
    <p:sldId id="257" r:id="rId38"/>
    <p:sldId id="258" r:id="rId39"/>
    <p:sldId id="260" r:id="rId40"/>
    <p:sldId id="261" r:id="rId41"/>
    <p:sldId id="262" r:id="rId42"/>
    <p:sldId id="263" r:id="rId43"/>
    <p:sldId id="264" r:id="rId44"/>
    <p:sldId id="265" r:id="rId45"/>
    <p:sldId id="266" r:id="rId46"/>
    <p:sldId id="267" r:id="rId47"/>
    <p:sldId id="268" r:id="rId48"/>
    <p:sldId id="318" r:id="rId49"/>
    <p:sldId id="322" r:id="rId50"/>
    <p:sldId id="324" r:id="rId51"/>
    <p:sldId id="269" r:id="rId52"/>
    <p:sldId id="376" r:id="rId53"/>
    <p:sldId id="378" r:id="rId54"/>
    <p:sldId id="422" r:id="rId55"/>
    <p:sldId id="421" r:id="rId56"/>
    <p:sldId id="380" r:id="rId57"/>
    <p:sldId id="425" r:id="rId58"/>
    <p:sldId id="424" r:id="rId59"/>
    <p:sldId id="382" r:id="rId60"/>
    <p:sldId id="384" r:id="rId61"/>
    <p:sldId id="413" r:id="rId62"/>
    <p:sldId id="415" r:id="rId63"/>
    <p:sldId id="411" r:id="rId64"/>
    <p:sldId id="386" r:id="rId65"/>
    <p:sldId id="405" r:id="rId66"/>
    <p:sldId id="388" r:id="rId67"/>
    <p:sldId id="406" r:id="rId68"/>
    <p:sldId id="401" r:id="rId69"/>
    <p:sldId id="400" r:id="rId70"/>
    <p:sldId id="399" r:id="rId71"/>
    <p:sldId id="398" r:id="rId72"/>
    <p:sldId id="409" r:id="rId73"/>
    <p:sldId id="408" r:id="rId74"/>
    <p:sldId id="397" r:id="rId75"/>
    <p:sldId id="396" r:id="rId76"/>
    <p:sldId id="395" r:id="rId77"/>
    <p:sldId id="394" r:id="rId78"/>
    <p:sldId id="393" r:id="rId79"/>
    <p:sldId id="392" r:id="rId80"/>
    <p:sldId id="391" r:id="rId81"/>
    <p:sldId id="418" r:id="rId82"/>
    <p:sldId id="390" r:id="rId83"/>
    <p:sldId id="403" r:id="rId84"/>
    <p:sldId id="270" r:id="rId85"/>
    <p:sldId id="271" r:id="rId86"/>
    <p:sldId id="272" r:id="rId87"/>
    <p:sldId id="273" r:id="rId88"/>
    <p:sldId id="274" r:id="rId89"/>
    <p:sldId id="275" r:id="rId90"/>
    <p:sldId id="276" r:id="rId91"/>
    <p:sldId id="277" r:id="rId92"/>
    <p:sldId id="278" r:id="rId93"/>
    <p:sldId id="279" r:id="rId94"/>
    <p:sldId id="280" r:id="rId95"/>
    <p:sldId id="281" r:id="rId96"/>
    <p:sldId id="282" r:id="rId97"/>
    <p:sldId id="436" r:id="rId98"/>
    <p:sldId id="438" r:id="rId99"/>
    <p:sldId id="440" r:id="rId100"/>
    <p:sldId id="442" r:id="rId101"/>
    <p:sldId id="444" r:id="rId102"/>
    <p:sldId id="446" r:id="rId103"/>
    <p:sldId id="448" r:id="rId104"/>
    <p:sldId id="450" r:id="rId105"/>
    <p:sldId id="452" r:id="rId106"/>
    <p:sldId id="472" r:id="rId107"/>
    <p:sldId id="499" r:id="rId108"/>
    <p:sldId id="474" r:id="rId109"/>
    <p:sldId id="475" r:id="rId110"/>
    <p:sldId id="476" r:id="rId111"/>
    <p:sldId id="477" r:id="rId112"/>
    <p:sldId id="478" r:id="rId113"/>
    <p:sldId id="479" r:id="rId114"/>
    <p:sldId id="498" r:id="rId115"/>
    <p:sldId id="480" r:id="rId116"/>
    <p:sldId id="481" r:id="rId117"/>
    <p:sldId id="482" r:id="rId118"/>
    <p:sldId id="483" r:id="rId119"/>
    <p:sldId id="484" r:id="rId120"/>
    <p:sldId id="485" r:id="rId121"/>
    <p:sldId id="486" r:id="rId122"/>
    <p:sldId id="487" r:id="rId123"/>
    <p:sldId id="488" r:id="rId124"/>
    <p:sldId id="489" r:id="rId125"/>
    <p:sldId id="490" r:id="rId126"/>
    <p:sldId id="491" r:id="rId127"/>
    <p:sldId id="492" r:id="rId128"/>
    <p:sldId id="493" r:id="rId129"/>
    <p:sldId id="494" r:id="rId130"/>
    <p:sldId id="495" r:id="rId131"/>
    <p:sldId id="496" r:id="rId132"/>
    <p:sldId id="454" r:id="rId133"/>
    <p:sldId id="283" r:id="rId134"/>
    <p:sldId id="284" r:id="rId135"/>
    <p:sldId id="285" r:id="rId136"/>
    <p:sldId id="286" r:id="rId137"/>
    <p:sldId id="287" r:id="rId138"/>
    <p:sldId id="288" r:id="rId139"/>
    <p:sldId id="289" r:id="rId140"/>
    <p:sldId id="290" r:id="rId141"/>
    <p:sldId id="291" r:id="rId142"/>
    <p:sldId id="292" r:id="rId143"/>
    <p:sldId id="293" r:id="rId144"/>
    <p:sldId id="294" r:id="rId145"/>
    <p:sldId id="295" r:id="rId146"/>
    <p:sldId id="456" r:id="rId147"/>
    <p:sldId id="458" r:id="rId148"/>
    <p:sldId id="461" r:id="rId149"/>
    <p:sldId id="462" r:id="rId150"/>
    <p:sldId id="464" r:id="rId151"/>
    <p:sldId id="466" r:id="rId152"/>
    <p:sldId id="468" r:id="rId153"/>
    <p:sldId id="501" r:id="rId154"/>
    <p:sldId id="529" r:id="rId155"/>
    <p:sldId id="503" r:id="rId156"/>
    <p:sldId id="530" r:id="rId157"/>
    <p:sldId id="504" r:id="rId158"/>
    <p:sldId id="505" r:id="rId159"/>
    <p:sldId id="506" r:id="rId160"/>
    <p:sldId id="507" r:id="rId161"/>
    <p:sldId id="508" r:id="rId162"/>
    <p:sldId id="509" r:id="rId163"/>
    <p:sldId id="510" r:id="rId164"/>
    <p:sldId id="511" r:id="rId165"/>
    <p:sldId id="512" r:id="rId166"/>
    <p:sldId id="513" r:id="rId167"/>
    <p:sldId id="514" r:id="rId168"/>
    <p:sldId id="528" r:id="rId169"/>
    <p:sldId id="515" r:id="rId170"/>
    <p:sldId id="516" r:id="rId171"/>
    <p:sldId id="517" r:id="rId172"/>
    <p:sldId id="518" r:id="rId173"/>
    <p:sldId id="519" r:id="rId174"/>
    <p:sldId id="520" r:id="rId175"/>
    <p:sldId id="521" r:id="rId176"/>
    <p:sldId id="522" r:id="rId177"/>
    <p:sldId id="523" r:id="rId178"/>
    <p:sldId id="524" r:id="rId179"/>
    <p:sldId id="525" r:id="rId180"/>
    <p:sldId id="526" r:id="rId181"/>
    <p:sldId id="527" r:id="rId182"/>
    <p:sldId id="470" r:id="rId183"/>
    <p:sldId id="296" r:id="rId184"/>
    <p:sldId id="297" r:id="rId185"/>
    <p:sldId id="298" r:id="rId186"/>
    <p:sldId id="299" r:id="rId187"/>
    <p:sldId id="300" r:id="rId188"/>
    <p:sldId id="301" r:id="rId189"/>
    <p:sldId id="302" r:id="rId190"/>
    <p:sldId id="303" r:id="rId191"/>
    <p:sldId id="304" r:id="rId192"/>
    <p:sldId id="305" r:id="rId193"/>
    <p:sldId id="306" r:id="rId194"/>
    <p:sldId id="307" r:id="rId19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96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theme" Target="theme/theme1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5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6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1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2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1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3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1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8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6304-D3F8-4DC1-AA8D-99FDC18447C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8FF3-B398-4701-9F51-8A52268E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1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Week 1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863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m</a:t>
            </a:r>
            <a:r>
              <a:rPr lang="en-US" sz="13000" u="sng" dirty="0">
                <a:latin typeface="Comic Sans MS" panose="030F0702030302020204" pitchFamily="66" charset="0"/>
              </a:rPr>
              <a:t>old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49792555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sm</a:t>
            </a:r>
            <a:r>
              <a:rPr lang="en-US" sz="13000" u="sng" cap="none" dirty="0">
                <a:latin typeface="Comic Sans MS" panose="030F0702030302020204" pitchFamily="66" charset="0"/>
              </a:rPr>
              <a:t>oo</a:t>
            </a:r>
            <a:r>
              <a:rPr lang="en-US" sz="13000" cap="none" dirty="0">
                <a:latin typeface="Comic Sans MS" panose="030F0702030302020204" pitchFamily="66" charset="0"/>
              </a:rPr>
              <a:t>th</a:t>
            </a:r>
          </a:p>
        </p:txBody>
      </p:sp>
    </p:spTree>
    <p:extLst>
      <p:ext uri="{BB962C8B-B14F-4D97-AF65-F5344CB8AC3E}">
        <p14:creationId xmlns:p14="http://schemas.microsoft.com/office/powerpoint/2010/main" val="408650180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ou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3315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s</a:t>
            </a:r>
            <a:r>
              <a:rPr lang="en-US" sz="13000" u="sng" cap="none" dirty="0">
                <a:latin typeface="Comic Sans MS" panose="030F0702030302020204" pitchFamily="66" charset="0"/>
              </a:rPr>
              <a:t>ou</a:t>
            </a:r>
            <a:r>
              <a:rPr lang="en-US" sz="13000" cap="none" dirty="0">
                <a:latin typeface="Comic Sans MS" panose="030F0702030302020204" pitchFamily="66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15210658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gr</a:t>
            </a:r>
            <a:r>
              <a:rPr lang="en-US" sz="13000" u="sng" cap="none" dirty="0">
                <a:latin typeface="Comic Sans MS" panose="030F0702030302020204" pitchFamily="66" charset="0"/>
              </a:rPr>
              <a:t>ou</a:t>
            </a:r>
            <a:r>
              <a:rPr lang="en-US" sz="13000" cap="none" dirty="0">
                <a:latin typeface="Comic Sans MS" panose="030F0702030302020204" pitchFamily="66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1767886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98458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ch</a:t>
            </a:r>
            <a:r>
              <a:rPr lang="en-US" sz="13000" u="sng" dirty="0">
                <a:latin typeface="Comic Sans MS" panose="030F0702030302020204" pitchFamily="66" charset="0"/>
              </a:rPr>
              <a:t>ew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6188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3490347"/>
            <a:ext cx="8068962" cy="2555478"/>
          </a:xfrm>
        </p:spPr>
        <p:txBody>
          <a:bodyPr>
            <a:noAutofit/>
          </a:bodyPr>
          <a:lstStyle/>
          <a:p>
            <a:r>
              <a:rPr lang="en-US" sz="11000" cap="none" dirty="0">
                <a:latin typeface="Comic Sans MS" panose="030F0702030302020204" pitchFamily="66" charset="0"/>
              </a:rPr>
              <a:t>Sound spelling review</a:t>
            </a:r>
          </a:p>
        </p:txBody>
      </p:sp>
    </p:spTree>
    <p:extLst>
      <p:ext uri="{BB962C8B-B14F-4D97-AF65-F5344CB8AC3E}">
        <p14:creationId xmlns:p14="http://schemas.microsoft.com/office/powerpoint/2010/main" val="231119706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igh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12981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</a:t>
            </a:r>
            <a:r>
              <a:rPr lang="en-US" sz="13000" cap="none" dirty="0">
                <a:latin typeface="Comic Sans MS" panose="030F0702030302020204" pitchFamily="66" charset="0"/>
              </a:rPr>
              <a:t>i_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08041138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</a:t>
            </a:r>
            <a:r>
              <a:rPr lang="en-US" sz="13000" cap="none" dirty="0" err="1">
                <a:latin typeface="Comic Sans MS" panose="030F0702030302020204" pitchFamily="66" charset="0"/>
              </a:rPr>
              <a:t>e</a:t>
            </a:r>
            <a:r>
              <a:rPr lang="en-US" sz="13000" cap="none" dirty="0">
                <a:latin typeface="Comic Sans MS" panose="030F0702030302020204" pitchFamily="66" charset="0"/>
              </a:rPr>
              <a:t>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07535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</a:t>
            </a:r>
            <a:r>
              <a:rPr lang="en-US" sz="13000" u="sng" dirty="0">
                <a:latin typeface="Comic Sans MS" panose="030F0702030302020204" pitchFamily="66" charset="0"/>
              </a:rPr>
              <a:t>old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84683108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ea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36095803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5331547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15564139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a_e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7884166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35140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_ed</a:t>
            </a:r>
            <a:r>
              <a:rPr lang="en-US" sz="1200" dirty="0">
                <a:latin typeface="Comic Sans MS" panose="030F0702030302020204" pitchFamily="66" charset="0"/>
              </a:rPr>
              <a:t> 3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89280514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i_e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1809916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_ay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62829033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u_e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3171103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_tch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771220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3490347"/>
            <a:ext cx="8068962" cy="2555478"/>
          </a:xfrm>
        </p:spPr>
        <p:txBody>
          <a:bodyPr>
            <a:noAutofit/>
          </a:bodyPr>
          <a:lstStyle/>
          <a:p>
            <a:r>
              <a:rPr lang="en-US" sz="11000" cap="none" dirty="0">
                <a:latin typeface="Comic Sans MS" panose="030F0702030302020204" pitchFamily="66" charset="0"/>
              </a:rPr>
              <a:t>Sound spelling review</a:t>
            </a:r>
          </a:p>
        </p:txBody>
      </p:sp>
    </p:spTree>
    <p:extLst>
      <p:ext uri="{BB962C8B-B14F-4D97-AF65-F5344CB8AC3E}">
        <p14:creationId xmlns:p14="http://schemas.microsoft.com/office/powerpoint/2010/main" val="412230617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gi</a:t>
            </a:r>
            <a:r>
              <a:rPr lang="en-US" sz="13000" dirty="0">
                <a:latin typeface="Comic Sans MS" panose="030F0702030302020204" pitchFamily="66" charset="0"/>
              </a:rPr>
              <a:t>_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66832444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49307807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61297885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ce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7478473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</a:t>
            </a:r>
            <a:r>
              <a:rPr lang="en-US" sz="1200" dirty="0">
                <a:latin typeface="Comic Sans MS" panose="030F0702030302020204" pitchFamily="66" charset="0"/>
              </a:rPr>
              <a:t>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62986947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9190268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_old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51563686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26922983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_y</a:t>
            </a:r>
            <a:r>
              <a:rPr lang="en-US" sz="1200" dirty="0">
                <a:latin typeface="Comic Sans MS" panose="030F0702030302020204" pitchFamily="66" charset="0"/>
              </a:rPr>
              <a:t> 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47346680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ow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99559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23150730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61623754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2557540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2613423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 Vocabulary</a:t>
            </a:r>
            <a:br>
              <a:rPr lang="en-US" sz="13000" cap="none" dirty="0">
                <a:latin typeface="Comic Sans MS" panose="030F0702030302020204" pitchFamily="66" charset="0"/>
              </a:rPr>
            </a:br>
            <a:r>
              <a:rPr lang="en-US" sz="13000" cap="none" dirty="0">
                <a:latin typeface="Comic Sans MS" panose="030F0702030302020204" pitchFamily="66" charset="0"/>
              </a:rPr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1739052333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funny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7812921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hurt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059003854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light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695610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mean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35421250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30" y="1122363"/>
            <a:ext cx="7069975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sea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30723138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0743862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been</a:t>
            </a:r>
          </a:p>
        </p:txBody>
      </p:sp>
    </p:spTree>
    <p:extLst>
      <p:ext uri="{BB962C8B-B14F-4D97-AF65-F5344CB8AC3E}">
        <p14:creationId xmlns:p14="http://schemas.microsoft.com/office/powerpoint/2010/main" val="2260023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</a:t>
            </a:r>
            <a:r>
              <a:rPr lang="en-US" sz="13000" cap="none" dirty="0">
                <a:latin typeface="Comic Sans MS" panose="030F0702030302020204" pitchFamily="66" charset="0"/>
              </a:rPr>
              <a:t>i_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17239314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25243658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hard</a:t>
            </a:r>
          </a:p>
        </p:txBody>
      </p:sp>
    </p:spTree>
    <p:extLst>
      <p:ext uri="{BB962C8B-B14F-4D97-AF65-F5344CB8AC3E}">
        <p14:creationId xmlns:p14="http://schemas.microsoft.com/office/powerpoint/2010/main" val="423432458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246253113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585" y="1122363"/>
            <a:ext cx="7514706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5122781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push</a:t>
            </a:r>
          </a:p>
        </p:txBody>
      </p:sp>
    </p:spTree>
    <p:extLst>
      <p:ext uri="{BB962C8B-B14F-4D97-AF65-F5344CB8AC3E}">
        <p14:creationId xmlns:p14="http://schemas.microsoft.com/office/powerpoint/2010/main" val="170848340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148497013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New sound spellings</a:t>
            </a:r>
          </a:p>
        </p:txBody>
      </p:sp>
    </p:spTree>
    <p:extLst>
      <p:ext uri="{BB962C8B-B14F-4D97-AF65-F5344CB8AC3E}">
        <p14:creationId xmlns:p14="http://schemas.microsoft.com/office/powerpoint/2010/main" val="364907967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au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0718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u="sng" dirty="0">
                <a:latin typeface="Comic Sans MS" panose="030F0702030302020204" pitchFamily="66" charset="0"/>
              </a:rPr>
              <a:t>Au</a:t>
            </a:r>
            <a:r>
              <a:rPr lang="en-US" sz="13000" dirty="0">
                <a:latin typeface="Comic Sans MS" panose="030F0702030302020204" pitchFamily="66" charset="0"/>
              </a:rPr>
              <a:t>gust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823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</a:t>
            </a:r>
            <a:r>
              <a:rPr lang="en-US" sz="13000" u="sng" dirty="0">
                <a:latin typeface="Comic Sans MS" panose="030F0702030302020204" pitchFamily="66" charset="0"/>
              </a:rPr>
              <a:t>au</a:t>
            </a:r>
            <a:r>
              <a:rPr lang="en-US" sz="13000" dirty="0">
                <a:latin typeface="Comic Sans MS" panose="030F0702030302020204" pitchFamily="66" charset="0"/>
              </a:rPr>
              <a:t>se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72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_y</a:t>
            </a:r>
            <a:r>
              <a:rPr lang="en-US" sz="1200" cap="none" dirty="0">
                <a:latin typeface="Comic Sans MS" panose="030F0702030302020204" pitchFamily="66" charset="0"/>
              </a:rPr>
              <a:t> </a:t>
            </a:r>
            <a:br>
              <a:rPr lang="en-US" sz="1200" cap="none" dirty="0">
                <a:latin typeface="Comic Sans MS" panose="030F0702030302020204" pitchFamily="66" charset="0"/>
              </a:rPr>
            </a:br>
            <a:r>
              <a:rPr lang="en-US" sz="1200" cap="none" dirty="0">
                <a:latin typeface="Comic Sans MS" panose="030F0702030302020204" pitchFamily="66" charset="0"/>
              </a:rPr>
              <a:t>                                                          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33434824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2114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u="sng" cap="none" dirty="0">
                <a:latin typeface="Comic Sans MS" panose="030F0702030302020204" pitchFamily="66" charset="0"/>
              </a:rPr>
              <a:t>aw</a:t>
            </a:r>
            <a:r>
              <a:rPr lang="en-US" sz="13000" cap="none" dirty="0">
                <a:latin typeface="Comic Sans MS" panose="030F0702030302020204" pitchFamily="66" charset="0"/>
              </a:rPr>
              <a:t>ful</a:t>
            </a:r>
          </a:p>
        </p:txBody>
      </p:sp>
    </p:spTree>
    <p:extLst>
      <p:ext uri="{BB962C8B-B14F-4D97-AF65-F5344CB8AC3E}">
        <p14:creationId xmlns:p14="http://schemas.microsoft.com/office/powerpoint/2010/main" val="48845145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dr</a:t>
            </a:r>
            <a:r>
              <a:rPr lang="en-US" sz="13000" u="sng" dirty="0">
                <a:latin typeface="Comic Sans MS" panose="030F0702030302020204" pitchFamily="66" charset="0"/>
              </a:rPr>
              <a:t>aw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1115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3490347"/>
            <a:ext cx="8068962" cy="2555478"/>
          </a:xfrm>
        </p:spPr>
        <p:txBody>
          <a:bodyPr>
            <a:noAutofit/>
          </a:bodyPr>
          <a:lstStyle/>
          <a:p>
            <a:r>
              <a:rPr lang="en-US" sz="11000" cap="none" dirty="0">
                <a:latin typeface="Comic Sans MS" panose="030F0702030302020204" pitchFamily="66" charset="0"/>
              </a:rPr>
              <a:t>Sound spelling review</a:t>
            </a:r>
          </a:p>
        </p:txBody>
      </p:sp>
    </p:spTree>
    <p:extLst>
      <p:ext uri="{BB962C8B-B14F-4D97-AF65-F5344CB8AC3E}">
        <p14:creationId xmlns:p14="http://schemas.microsoft.com/office/powerpoint/2010/main" val="227720151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ou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3937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igh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471724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56291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</a:t>
            </a:r>
            <a:r>
              <a:rPr lang="en-US" sz="13000" cap="none" dirty="0">
                <a:latin typeface="Comic Sans MS" panose="030F0702030302020204" pitchFamily="66" charset="0"/>
              </a:rPr>
              <a:t>i_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71276443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</a:t>
            </a:r>
            <a:r>
              <a:rPr lang="en-US" sz="13000" cap="none" dirty="0" err="1">
                <a:latin typeface="Comic Sans MS" panose="030F0702030302020204" pitchFamily="66" charset="0"/>
              </a:rPr>
              <a:t>e</a:t>
            </a:r>
            <a:r>
              <a:rPr lang="en-US" sz="13000" cap="none" dirty="0">
                <a:latin typeface="Comic Sans MS" panose="030F0702030302020204" pitchFamily="66" charset="0"/>
              </a:rPr>
              <a:t>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92752255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ea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69320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_ay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92780627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570058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65772260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a_e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25674385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5276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_ed</a:t>
            </a:r>
            <a:r>
              <a:rPr lang="en-US" sz="1200" dirty="0">
                <a:latin typeface="Comic Sans MS" panose="030F0702030302020204" pitchFamily="66" charset="0"/>
              </a:rPr>
              <a:t> 3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95444340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i_e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08556526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_ay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91822127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u_e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13217485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oo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24275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_tch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986462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ea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59934485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gi</a:t>
            </a:r>
            <a:r>
              <a:rPr lang="en-US" sz="13000" dirty="0">
                <a:latin typeface="Comic Sans MS" panose="030F0702030302020204" pitchFamily="66" charset="0"/>
              </a:rPr>
              <a:t>_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33380316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51874914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46772380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ce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419408400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</a:t>
            </a:r>
            <a:r>
              <a:rPr lang="en-US" sz="1200" dirty="0">
                <a:latin typeface="Comic Sans MS" panose="030F0702030302020204" pitchFamily="66" charset="0"/>
              </a:rPr>
              <a:t>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6154369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1044663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_old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577569702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16477136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_y</a:t>
            </a:r>
            <a:r>
              <a:rPr lang="en-US" sz="1200" dirty="0">
                <a:latin typeface="Comic Sans MS" panose="030F0702030302020204" pitchFamily="66" charset="0"/>
              </a:rPr>
              <a:t> 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11589269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ow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54555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92241080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555089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987591139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2613423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 Vocabulary</a:t>
            </a:r>
            <a:br>
              <a:rPr lang="en-US" sz="13000" cap="none" dirty="0">
                <a:latin typeface="Comic Sans MS" panose="030F0702030302020204" pitchFamily="66" charset="0"/>
              </a:rPr>
            </a:br>
            <a:r>
              <a:rPr lang="en-US" sz="13000" cap="none" dirty="0">
                <a:latin typeface="Comic Sans MS" panose="030F0702030302020204" pitchFamily="66" charset="0"/>
              </a:rPr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404500373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few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62140473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food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565022199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head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79764617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hold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89117142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into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576644029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once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733264496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3966234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i_</a:t>
            </a:r>
            <a:r>
              <a:rPr lang="en-US" sz="13000" dirty="0" err="1">
                <a:latin typeface="Comic Sans MS" panose="030F0702030302020204" pitchFamily="66" charset="0"/>
              </a:rPr>
              <a:t>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260956773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3493364846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house</a:t>
            </a:r>
          </a:p>
        </p:txBody>
      </p:sp>
    </p:spTree>
    <p:extLst>
      <p:ext uri="{BB962C8B-B14F-4D97-AF65-F5344CB8AC3E}">
        <p14:creationId xmlns:p14="http://schemas.microsoft.com/office/powerpoint/2010/main" val="3517400496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school</a:t>
            </a:r>
          </a:p>
        </p:txBody>
      </p:sp>
    </p:spTree>
    <p:extLst>
      <p:ext uri="{BB962C8B-B14F-4D97-AF65-F5344CB8AC3E}">
        <p14:creationId xmlns:p14="http://schemas.microsoft.com/office/powerpoint/2010/main" val="1753124893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thought</a:t>
            </a:r>
          </a:p>
        </p:txBody>
      </p:sp>
    </p:spTree>
    <p:extLst>
      <p:ext uri="{BB962C8B-B14F-4D97-AF65-F5344CB8AC3E}">
        <p14:creationId xmlns:p14="http://schemas.microsoft.com/office/powerpoint/2010/main" val="2242015543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>
                <a:latin typeface="Comic Sans MS" panose="030F0702030302020204" pitchFamily="66" charset="0"/>
              </a:rPr>
              <a:t>word</a:t>
            </a:r>
            <a:endParaRPr lang="en-US" sz="1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02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New sound spellings</a:t>
            </a:r>
          </a:p>
        </p:txBody>
      </p:sp>
    </p:spTree>
    <p:extLst>
      <p:ext uri="{BB962C8B-B14F-4D97-AF65-F5344CB8AC3E}">
        <p14:creationId xmlns:p14="http://schemas.microsoft.com/office/powerpoint/2010/main" val="2292172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sh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196935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628341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t</a:t>
            </a:r>
            <a:r>
              <a:rPr lang="en-US" sz="13000" cap="none" dirty="0" err="1">
                <a:latin typeface="Comic Sans MS" panose="030F0702030302020204" pitchFamily="66" charset="0"/>
              </a:rPr>
              <a:t>h</a:t>
            </a:r>
            <a:r>
              <a:rPr lang="en-US" sz="1200" cap="none" dirty="0">
                <a:latin typeface="Comic Sans MS" panose="030F0702030302020204" pitchFamily="66" charset="0"/>
              </a:rPr>
              <a:t> 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197444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ee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23619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a_e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675767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-ed</a:t>
            </a:r>
            <a:r>
              <a:rPr lang="en-US" sz="1200" cap="none" dirty="0">
                <a:latin typeface="Comic Sans MS" panose="030F0702030302020204" pitchFamily="66" charset="0"/>
              </a:rPr>
              <a:t> 3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572070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ie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064277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_tch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932773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</a:t>
            </a:r>
            <a:r>
              <a:rPr lang="en-US" sz="13000" cap="none" dirty="0">
                <a:latin typeface="Comic Sans MS" panose="030F0702030302020204" pitchFamily="66" charset="0"/>
              </a:rPr>
              <a:t>i_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79401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u_e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00508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oa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06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ce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301185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ch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271093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g</a:t>
            </a:r>
            <a:r>
              <a:rPr lang="en-US" sz="13000" cap="none" dirty="0" err="1">
                <a:latin typeface="Comic Sans MS" panose="030F0702030302020204" pitchFamily="66" charset="0"/>
              </a:rPr>
              <a:t>i</a:t>
            </a:r>
            <a:r>
              <a:rPr lang="en-US" sz="13000" cap="none" dirty="0">
                <a:latin typeface="Comic Sans MS" panose="030F0702030302020204" pitchFamily="66" charset="0"/>
              </a:rPr>
              <a:t>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504682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w</a:t>
            </a:r>
            <a:r>
              <a:rPr lang="en-US" sz="13000" cap="none" dirty="0" err="1">
                <a:latin typeface="Comic Sans MS" panose="030F0702030302020204" pitchFamily="66" charset="0"/>
              </a:rPr>
              <a:t>h</a:t>
            </a:r>
            <a:r>
              <a:rPr lang="en-US" sz="13000" cap="none" dirty="0">
                <a:latin typeface="Comic Sans MS" panose="030F0702030302020204" pitchFamily="66" charset="0"/>
              </a:rPr>
              <a:t>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1223460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065262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2613423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 Vocabulary</a:t>
            </a:r>
            <a:br>
              <a:rPr lang="en-US" sz="13000" cap="none" dirty="0">
                <a:latin typeface="Comic Sans MS" panose="030F0702030302020204" pitchFamily="66" charset="0"/>
              </a:rPr>
            </a:br>
            <a:r>
              <a:rPr lang="en-US" sz="13000" cap="none" dirty="0">
                <a:latin typeface="Comic Sans MS" panose="030F0702030302020204" pitchFamily="66" charset="0"/>
              </a:rPr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36634632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eyes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4493487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far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3864057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small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214327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three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14924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</a:t>
            </a:r>
            <a:r>
              <a:rPr lang="en-US" sz="13000" u="sng" dirty="0">
                <a:latin typeface="Comic Sans MS" panose="030F0702030302020204" pitchFamily="66" charset="0"/>
              </a:rPr>
              <a:t>oa</a:t>
            </a:r>
            <a:r>
              <a:rPr lang="en-US" sz="13000" dirty="0">
                <a:latin typeface="Comic Sans MS" panose="030F0702030302020204" pitchFamily="66" charset="0"/>
              </a:rPr>
              <a:t>k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6888444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through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544924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under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1189813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air</a:t>
            </a:r>
          </a:p>
        </p:txBody>
      </p:sp>
    </p:spTree>
    <p:extLst>
      <p:ext uri="{BB962C8B-B14F-4D97-AF65-F5344CB8AC3E}">
        <p14:creationId xmlns:p14="http://schemas.microsoft.com/office/powerpoint/2010/main" val="7745609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boy</a:t>
            </a:r>
          </a:p>
        </p:txBody>
      </p:sp>
    </p:spTree>
    <p:extLst>
      <p:ext uri="{BB962C8B-B14F-4D97-AF65-F5344CB8AC3E}">
        <p14:creationId xmlns:p14="http://schemas.microsoft.com/office/powerpoint/2010/main" val="23908863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28" y="1122363"/>
            <a:ext cx="781737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different</a:t>
            </a:r>
          </a:p>
        </p:txBody>
      </p:sp>
    </p:spTree>
    <p:extLst>
      <p:ext uri="{BB962C8B-B14F-4D97-AF65-F5344CB8AC3E}">
        <p14:creationId xmlns:p14="http://schemas.microsoft.com/office/powerpoint/2010/main" val="25477964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hurry</a:t>
            </a:r>
          </a:p>
        </p:txBody>
      </p:sp>
    </p:spTree>
    <p:extLst>
      <p:ext uri="{BB962C8B-B14F-4D97-AF65-F5344CB8AC3E}">
        <p14:creationId xmlns:p14="http://schemas.microsoft.com/office/powerpoint/2010/main" val="32267551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soon</a:t>
            </a:r>
          </a:p>
        </p:txBody>
      </p:sp>
    </p:spTree>
    <p:extLst>
      <p:ext uri="{BB962C8B-B14F-4D97-AF65-F5344CB8AC3E}">
        <p14:creationId xmlns:p14="http://schemas.microsoft.com/office/powerpoint/2010/main" val="4038380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turn</a:t>
            </a:r>
          </a:p>
        </p:txBody>
      </p:sp>
    </p:spTree>
    <p:extLst>
      <p:ext uri="{BB962C8B-B14F-4D97-AF65-F5344CB8AC3E}">
        <p14:creationId xmlns:p14="http://schemas.microsoft.com/office/powerpoint/2010/main" val="9327576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688" y="3287981"/>
            <a:ext cx="8068962" cy="2555478"/>
          </a:xfrm>
        </p:spPr>
        <p:txBody>
          <a:bodyPr>
            <a:noAutofit/>
          </a:bodyPr>
          <a:lstStyle/>
          <a:p>
            <a:r>
              <a:rPr lang="en-US" sz="9500" cap="none" dirty="0">
                <a:latin typeface="Comic Sans MS" panose="030F0702030302020204" pitchFamily="66" charset="0"/>
              </a:rPr>
              <a:t>Compound words</a:t>
            </a:r>
            <a:br>
              <a:rPr lang="en-US" sz="9500" cap="none" dirty="0">
                <a:latin typeface="Comic Sans MS" panose="030F0702030302020204" pitchFamily="66" charset="0"/>
              </a:rPr>
            </a:br>
            <a:br>
              <a:rPr lang="en-US" sz="2000" cap="none" dirty="0">
                <a:latin typeface="Comic Sans MS" panose="030F0702030302020204" pitchFamily="66" charset="0"/>
              </a:rPr>
            </a:br>
            <a:r>
              <a:rPr lang="en-US" sz="7200" cap="none" dirty="0" err="1">
                <a:latin typeface="Comic Sans MS" panose="030F0702030302020204" pitchFamily="66" charset="0"/>
              </a:rPr>
              <a:t>word+word</a:t>
            </a:r>
            <a:r>
              <a:rPr lang="en-US" sz="7200" cap="none" dirty="0">
                <a:latin typeface="Comic Sans MS" panose="030F0702030302020204" pitchFamily="66" charset="0"/>
              </a:rPr>
              <a:t>=</a:t>
            </a:r>
            <a:br>
              <a:rPr lang="en-US" sz="7200" cap="none" dirty="0">
                <a:latin typeface="Comic Sans MS" panose="030F0702030302020204" pitchFamily="66" charset="0"/>
              </a:rPr>
            </a:br>
            <a:r>
              <a:rPr lang="en-US" sz="7200" cap="none" dirty="0">
                <a:latin typeface="Comic Sans MS" panose="030F0702030302020204" pitchFamily="66" charset="0"/>
              </a:rPr>
              <a:t>bigger word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803643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688" y="2943206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0000" dirty="0" err="1">
                <a:latin typeface="Comic Sans MS" panose="030F0702030302020204" pitchFamily="66" charset="0"/>
              </a:rPr>
              <a:t>m</a:t>
            </a:r>
            <a:r>
              <a:rPr lang="en-US" sz="10000" cap="none" dirty="0" err="1">
                <a:latin typeface="Comic Sans MS" panose="030F0702030302020204" pitchFamily="66" charset="0"/>
              </a:rPr>
              <a:t>ail+box</a:t>
            </a:r>
            <a:r>
              <a:rPr lang="en-US" sz="10000" cap="none" dirty="0">
                <a:latin typeface="Comic Sans MS" panose="030F0702030302020204" pitchFamily="66" charset="0"/>
              </a:rPr>
              <a:t>=</a:t>
            </a:r>
            <a:br>
              <a:rPr lang="en-US" sz="10000" cap="none" dirty="0">
                <a:latin typeface="Comic Sans MS" panose="030F0702030302020204" pitchFamily="66" charset="0"/>
              </a:rPr>
            </a:br>
            <a:br>
              <a:rPr lang="en-US" sz="10000" cap="none" dirty="0">
                <a:latin typeface="Comic Sans MS" panose="030F0702030302020204" pitchFamily="66" charset="0"/>
              </a:rPr>
            </a:br>
            <a:r>
              <a:rPr lang="en-US" sz="10000" cap="none" dirty="0">
                <a:latin typeface="Comic Sans MS" panose="030F0702030302020204" pitchFamily="66" charset="0"/>
              </a:rPr>
              <a:t>mailbox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88436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b</a:t>
            </a:r>
            <a:r>
              <a:rPr lang="en-US" sz="13000" u="sng" dirty="0">
                <a:latin typeface="Comic Sans MS" panose="030F0702030302020204" pitchFamily="66" charset="0"/>
              </a:rPr>
              <a:t>oa</a:t>
            </a:r>
            <a:r>
              <a:rPr lang="en-US" sz="13000" dirty="0">
                <a:latin typeface="Comic Sans MS" panose="030F0702030302020204" pitchFamily="66" charset="0"/>
              </a:rPr>
              <a:t>t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1245852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688" y="2710859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0000" dirty="0" err="1">
                <a:latin typeface="Comic Sans MS" panose="030F0702030302020204" pitchFamily="66" charset="0"/>
              </a:rPr>
              <a:t>h</a:t>
            </a:r>
            <a:r>
              <a:rPr lang="en-US" sz="10000" cap="none" dirty="0" err="1">
                <a:latin typeface="Comic Sans MS" panose="030F0702030302020204" pitchFamily="66" charset="0"/>
              </a:rPr>
              <a:t>and+bag</a:t>
            </a:r>
            <a:r>
              <a:rPr lang="en-US" sz="10000" cap="none" dirty="0">
                <a:latin typeface="Comic Sans MS" panose="030F0702030302020204" pitchFamily="66" charset="0"/>
              </a:rPr>
              <a:t>=</a:t>
            </a:r>
            <a:br>
              <a:rPr lang="en-US" sz="10000" cap="none" dirty="0">
                <a:latin typeface="Comic Sans MS" panose="030F0702030302020204" pitchFamily="66" charset="0"/>
              </a:rPr>
            </a:br>
            <a:br>
              <a:rPr lang="en-US" sz="10000" cap="none" dirty="0">
                <a:latin typeface="Comic Sans MS" panose="030F0702030302020204" pitchFamily="66" charset="0"/>
              </a:rPr>
            </a:br>
            <a:r>
              <a:rPr lang="en-US" sz="10000" cap="none" dirty="0">
                <a:latin typeface="Comic Sans MS" panose="030F0702030302020204" pitchFamily="66" charset="0"/>
              </a:rPr>
              <a:t>handbag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6403905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5313235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New sound spellings</a:t>
            </a:r>
          </a:p>
        </p:txBody>
      </p:sp>
    </p:spTree>
    <p:extLst>
      <p:ext uri="{BB962C8B-B14F-4D97-AF65-F5344CB8AC3E}">
        <p14:creationId xmlns:p14="http://schemas.microsoft.com/office/powerpoint/2010/main" val="38350696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456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fl</a:t>
            </a:r>
            <a:r>
              <a:rPr lang="en-US" sz="13000" u="sng" dirty="0">
                <a:latin typeface="Comic Sans MS" panose="030F0702030302020204" pitchFamily="66" charset="0"/>
              </a:rPr>
              <a:t>ie</a:t>
            </a:r>
            <a:r>
              <a:rPr lang="en-US" sz="13000" dirty="0">
                <a:latin typeface="Comic Sans MS" panose="030F0702030302020204" pitchFamily="66" charset="0"/>
              </a:rPr>
              <a:t>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5793763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p</a:t>
            </a:r>
            <a:r>
              <a:rPr lang="en-US" sz="13000" u="sng" dirty="0">
                <a:latin typeface="Comic Sans MS" panose="030F0702030302020204" pitchFamily="66" charset="0"/>
              </a:rPr>
              <a:t>ie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0281350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igh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058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h</a:t>
            </a:r>
            <a:r>
              <a:rPr lang="en-US" sz="13000" u="sng" dirty="0">
                <a:latin typeface="Comic Sans MS" panose="030F0702030302020204" pitchFamily="66" charset="0"/>
              </a:rPr>
              <a:t>igh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0972968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l</a:t>
            </a:r>
            <a:r>
              <a:rPr lang="en-US" sz="13000" u="sng" dirty="0">
                <a:latin typeface="Comic Sans MS" panose="030F0702030302020204" pitchFamily="66" charset="0"/>
              </a:rPr>
              <a:t>igh</a:t>
            </a:r>
            <a:r>
              <a:rPr lang="en-US" sz="13000" dirty="0">
                <a:latin typeface="Comic Sans MS" panose="030F0702030302020204" pitchFamily="66" charset="0"/>
              </a:rPr>
              <a:t>t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7334765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3490347"/>
            <a:ext cx="8068962" cy="2555478"/>
          </a:xfrm>
        </p:spPr>
        <p:txBody>
          <a:bodyPr>
            <a:noAutofit/>
          </a:bodyPr>
          <a:lstStyle/>
          <a:p>
            <a:r>
              <a:rPr lang="en-US" sz="11000" cap="none" dirty="0">
                <a:latin typeface="Comic Sans MS" panose="030F0702030302020204" pitchFamily="66" charset="0"/>
              </a:rPr>
              <a:t>Sound spelling review</a:t>
            </a:r>
          </a:p>
        </p:txBody>
      </p:sp>
    </p:spTree>
    <p:extLst>
      <p:ext uri="{BB962C8B-B14F-4D97-AF65-F5344CB8AC3E}">
        <p14:creationId xmlns:p14="http://schemas.microsoft.com/office/powerpoint/2010/main" val="2203304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ow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67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</a:t>
            </a:r>
            <a:r>
              <a:rPr lang="en-US" sz="13000" cap="none" dirty="0">
                <a:latin typeface="Comic Sans MS" panose="030F0702030302020204" pitchFamily="66" charset="0"/>
              </a:rPr>
              <a:t>i_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8706447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</a:t>
            </a:r>
            <a:r>
              <a:rPr lang="en-US" sz="13000" cap="none" dirty="0" err="1">
                <a:latin typeface="Comic Sans MS" panose="030F0702030302020204" pitchFamily="66" charset="0"/>
              </a:rPr>
              <a:t>e</a:t>
            </a:r>
            <a:r>
              <a:rPr lang="en-US" sz="13000" cap="none" dirty="0">
                <a:latin typeface="Comic Sans MS" panose="030F0702030302020204" pitchFamily="66" charset="0"/>
              </a:rPr>
              <a:t>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2250650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ea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82314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371208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6819436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a_e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9609101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_ed</a:t>
            </a:r>
            <a:r>
              <a:rPr lang="en-US" sz="1200" dirty="0">
                <a:latin typeface="Comic Sans MS" panose="030F0702030302020204" pitchFamily="66" charset="0"/>
              </a:rPr>
              <a:t> 3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363308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i_e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0006362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_ay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6679425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u_e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938263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kn</a:t>
            </a:r>
            <a:r>
              <a:rPr lang="en-US" sz="13000" u="sng" dirty="0">
                <a:latin typeface="Comic Sans MS" panose="030F0702030302020204" pitchFamily="66" charset="0"/>
              </a:rPr>
              <a:t>ow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653070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_tch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8526032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gi</a:t>
            </a:r>
            <a:r>
              <a:rPr lang="en-US" sz="13000" dirty="0">
                <a:latin typeface="Comic Sans MS" panose="030F0702030302020204" pitchFamily="66" charset="0"/>
              </a:rPr>
              <a:t>_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41270856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e_e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64119255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ge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4748482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 err="1">
                <a:latin typeface="Comic Sans MS" panose="030F0702030302020204" pitchFamily="66" charset="0"/>
              </a:rPr>
              <a:t>ce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24600076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</a:t>
            </a:r>
            <a:r>
              <a:rPr lang="en-US" sz="1200" dirty="0">
                <a:latin typeface="Comic Sans MS" panose="030F0702030302020204" pitchFamily="66" charset="0"/>
              </a:rPr>
              <a:t>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6330926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8039351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_old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70077213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ee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1038611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_y</a:t>
            </a:r>
            <a:r>
              <a:rPr lang="en-US" sz="1200" dirty="0">
                <a:latin typeface="Comic Sans MS" panose="030F0702030302020204" pitchFamily="66" charset="0"/>
              </a:rPr>
              <a:t> 2 sounds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05712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thr</a:t>
            </a:r>
            <a:r>
              <a:rPr lang="en-US" sz="13000" u="sng" dirty="0">
                <a:latin typeface="Comic Sans MS" panose="030F0702030302020204" pitchFamily="66" charset="0"/>
              </a:rPr>
              <a:t>ow</a:t>
            </a:r>
            <a:endParaRPr lang="en-US" sz="13000" u="sng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29761306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ow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447713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_</a:t>
            </a:r>
            <a:r>
              <a:rPr lang="en-US" sz="13000" dirty="0" err="1">
                <a:latin typeface="Comic Sans MS" panose="030F0702030302020204" pitchFamily="66" charset="0"/>
              </a:rPr>
              <a:t>ing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6359897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oa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11047703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519" y="2613423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 Vocabulary</a:t>
            </a:r>
            <a:br>
              <a:rPr lang="en-US" sz="13000" cap="none" dirty="0">
                <a:latin typeface="Comic Sans MS" panose="030F0702030302020204" pitchFamily="66" charset="0"/>
              </a:rPr>
            </a:br>
            <a:r>
              <a:rPr lang="en-US" sz="13000" cap="none" dirty="0">
                <a:latin typeface="Comic Sans MS" panose="030F0702030302020204" pitchFamily="66" charset="0"/>
              </a:rPr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31826482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animal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3909017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color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55669846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group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40175350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might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13519452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most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8597730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move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04200" y="6426201"/>
            <a:ext cx="850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28163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-old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17260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above</a:t>
            </a:r>
          </a:p>
        </p:txBody>
      </p:sp>
    </p:spTree>
    <p:extLst>
      <p:ext uri="{BB962C8B-B14F-4D97-AF65-F5344CB8AC3E}">
        <p14:creationId xmlns:p14="http://schemas.microsoft.com/office/powerpoint/2010/main" val="164790050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again</a:t>
            </a:r>
          </a:p>
        </p:txBody>
      </p:sp>
    </p:spTree>
    <p:extLst>
      <p:ext uri="{BB962C8B-B14F-4D97-AF65-F5344CB8AC3E}">
        <p14:creationId xmlns:p14="http://schemas.microsoft.com/office/powerpoint/2010/main" val="135786347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away</a:t>
            </a:r>
          </a:p>
        </p:txBody>
      </p:sp>
    </p:spTree>
    <p:extLst>
      <p:ext uri="{BB962C8B-B14F-4D97-AF65-F5344CB8AC3E}">
        <p14:creationId xmlns:p14="http://schemas.microsoft.com/office/powerpoint/2010/main" val="212161878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change</a:t>
            </a:r>
          </a:p>
        </p:txBody>
      </p:sp>
    </p:spTree>
    <p:extLst>
      <p:ext uri="{BB962C8B-B14F-4D97-AF65-F5344CB8AC3E}">
        <p14:creationId xmlns:p14="http://schemas.microsoft.com/office/powerpoint/2010/main" val="84430597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seven</a:t>
            </a:r>
          </a:p>
        </p:txBody>
      </p:sp>
    </p:spTree>
    <p:extLst>
      <p:ext uri="{BB962C8B-B14F-4D97-AF65-F5344CB8AC3E}">
        <p14:creationId xmlns:p14="http://schemas.microsoft.com/office/powerpoint/2010/main" val="6532305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744" y="1122363"/>
            <a:ext cx="8409482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sometimes</a:t>
            </a:r>
          </a:p>
        </p:txBody>
      </p:sp>
    </p:spTree>
    <p:extLst>
      <p:ext uri="{BB962C8B-B14F-4D97-AF65-F5344CB8AC3E}">
        <p14:creationId xmlns:p14="http://schemas.microsoft.com/office/powerpoint/2010/main" val="152755920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335338"/>
          </a:xfrm>
        </p:spPr>
        <p:txBody>
          <a:bodyPr>
            <a:noAutofit/>
          </a:bodyPr>
          <a:lstStyle/>
          <a:p>
            <a:r>
              <a:rPr lang="en-US" sz="13000" dirty="0">
                <a:latin typeface="Comic Sans MS" panose="030F0702030302020204" pitchFamily="66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354560145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52" y="2328610"/>
            <a:ext cx="8068962" cy="2555478"/>
          </a:xfrm>
        </p:spPr>
        <p:txBody>
          <a:bodyPr>
            <a:normAutofit fontScale="90000"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New sound spellings</a:t>
            </a:r>
          </a:p>
        </p:txBody>
      </p:sp>
    </p:spTree>
    <p:extLst>
      <p:ext uri="{BB962C8B-B14F-4D97-AF65-F5344CB8AC3E}">
        <p14:creationId xmlns:p14="http://schemas.microsoft.com/office/powerpoint/2010/main" val="391628249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dirty="0" err="1">
                <a:latin typeface="Comic Sans MS" panose="030F0702030302020204" pitchFamily="66" charset="0"/>
              </a:rPr>
              <a:t>oo</a:t>
            </a:r>
            <a:endParaRPr lang="en-US" sz="13000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58156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557" y="1699023"/>
            <a:ext cx="8068962" cy="2555478"/>
          </a:xfrm>
        </p:spPr>
        <p:txBody>
          <a:bodyPr>
            <a:normAutofit/>
          </a:bodyPr>
          <a:lstStyle/>
          <a:p>
            <a:r>
              <a:rPr lang="en-US" sz="13000" cap="none" dirty="0">
                <a:latin typeface="Comic Sans MS" panose="030F0702030302020204" pitchFamily="66" charset="0"/>
              </a:rPr>
              <a:t>n</a:t>
            </a:r>
            <a:r>
              <a:rPr lang="en-US" sz="13000" u="sng" cap="none" dirty="0">
                <a:latin typeface="Comic Sans MS" panose="030F0702030302020204" pitchFamily="66" charset="0"/>
              </a:rPr>
              <a:t>oo</a:t>
            </a:r>
            <a:r>
              <a:rPr lang="en-US" sz="13000" cap="none" dirty="0">
                <a:latin typeface="Comic Sans MS" panose="030F0702030302020204" pitchFamily="66" charset="0"/>
              </a:rPr>
              <a:t>dle</a:t>
            </a:r>
          </a:p>
        </p:txBody>
      </p:sp>
    </p:spTree>
    <p:extLst>
      <p:ext uri="{BB962C8B-B14F-4D97-AF65-F5344CB8AC3E}">
        <p14:creationId xmlns:p14="http://schemas.microsoft.com/office/powerpoint/2010/main" val="96938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488</Words>
  <Application>Microsoft Office PowerPoint</Application>
  <PresentationFormat>On-screen Show (4:3)</PresentationFormat>
  <Paragraphs>322</Paragraphs>
  <Slides>194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194</vt:i4>
      </vt:variant>
    </vt:vector>
  </HeadingPairs>
  <TitlesOfParts>
    <vt:vector size="199" baseType="lpstr">
      <vt:lpstr>Arial</vt:lpstr>
      <vt:lpstr>Calibri</vt:lpstr>
      <vt:lpstr>Calibri Light</vt:lpstr>
      <vt:lpstr>Comic Sans MS</vt:lpstr>
      <vt:lpstr>Office Theme</vt:lpstr>
      <vt:lpstr>Week 1</vt:lpstr>
      <vt:lpstr>New sound spellings</vt:lpstr>
      <vt:lpstr>oa</vt:lpstr>
      <vt:lpstr>soak</vt:lpstr>
      <vt:lpstr>boat</vt:lpstr>
      <vt:lpstr>ow</vt:lpstr>
      <vt:lpstr>know</vt:lpstr>
      <vt:lpstr>throw</vt:lpstr>
      <vt:lpstr>-old</vt:lpstr>
      <vt:lpstr>mold</vt:lpstr>
      <vt:lpstr>cold</vt:lpstr>
      <vt:lpstr>Sound spelling review</vt:lpstr>
      <vt:lpstr>o_e</vt:lpstr>
      <vt:lpstr>ci_</vt:lpstr>
      <vt:lpstr>_y                                                            2 sounds</vt:lpstr>
      <vt:lpstr>_ay</vt:lpstr>
      <vt:lpstr>ea</vt:lpstr>
      <vt:lpstr>_ng</vt:lpstr>
      <vt:lpstr>i_e</vt:lpstr>
      <vt:lpstr>sh</vt:lpstr>
      <vt:lpstr>ge</vt:lpstr>
      <vt:lpstr>th 2 sounds</vt:lpstr>
      <vt:lpstr>ee</vt:lpstr>
      <vt:lpstr>a_e</vt:lpstr>
      <vt:lpstr>-ed 3 sounds</vt:lpstr>
      <vt:lpstr>ie</vt:lpstr>
      <vt:lpstr>_tch</vt:lpstr>
      <vt:lpstr>ai_</vt:lpstr>
      <vt:lpstr>u_e</vt:lpstr>
      <vt:lpstr>ce</vt:lpstr>
      <vt:lpstr>ch</vt:lpstr>
      <vt:lpstr>gi_</vt:lpstr>
      <vt:lpstr>wh_</vt:lpstr>
      <vt:lpstr>e_e</vt:lpstr>
      <vt:lpstr> Vocabulary words</vt:lpstr>
      <vt:lpstr>eyes</vt:lpstr>
      <vt:lpstr>far</vt:lpstr>
      <vt:lpstr>small</vt:lpstr>
      <vt:lpstr>three</vt:lpstr>
      <vt:lpstr>through</vt:lpstr>
      <vt:lpstr>under</vt:lpstr>
      <vt:lpstr>air</vt:lpstr>
      <vt:lpstr>boy</vt:lpstr>
      <vt:lpstr>different</vt:lpstr>
      <vt:lpstr>hurry</vt:lpstr>
      <vt:lpstr>soon</vt:lpstr>
      <vt:lpstr>turn</vt:lpstr>
      <vt:lpstr>Compound words  word+word= bigger word</vt:lpstr>
      <vt:lpstr>mail+box=  mailbox</vt:lpstr>
      <vt:lpstr>hand+bag=  handbag</vt:lpstr>
      <vt:lpstr>Week 2</vt:lpstr>
      <vt:lpstr>New sound spellings</vt:lpstr>
      <vt:lpstr>_ie</vt:lpstr>
      <vt:lpstr>flies</vt:lpstr>
      <vt:lpstr>pie</vt:lpstr>
      <vt:lpstr>_igh</vt:lpstr>
      <vt:lpstr>high</vt:lpstr>
      <vt:lpstr>light</vt:lpstr>
      <vt:lpstr>Sound spelling review</vt:lpstr>
      <vt:lpstr>ci_</vt:lpstr>
      <vt:lpstr>_ie_</vt:lpstr>
      <vt:lpstr>ea</vt:lpstr>
      <vt:lpstr>o_e</vt:lpstr>
      <vt:lpstr>ge</vt:lpstr>
      <vt:lpstr>a_e</vt:lpstr>
      <vt:lpstr>_ed 3 sounds</vt:lpstr>
      <vt:lpstr>i_e</vt:lpstr>
      <vt:lpstr>_ay</vt:lpstr>
      <vt:lpstr>u_e</vt:lpstr>
      <vt:lpstr>_tch</vt:lpstr>
      <vt:lpstr>gi_</vt:lpstr>
      <vt:lpstr>e_e</vt:lpstr>
      <vt:lpstr>ge</vt:lpstr>
      <vt:lpstr>ce</vt:lpstr>
      <vt:lpstr>th2 sounds</vt:lpstr>
      <vt:lpstr>_ng</vt:lpstr>
      <vt:lpstr>_old</vt:lpstr>
      <vt:lpstr>ee</vt:lpstr>
      <vt:lpstr>_y 2 sounds</vt:lpstr>
      <vt:lpstr>ow</vt:lpstr>
      <vt:lpstr>_ing</vt:lpstr>
      <vt:lpstr>oa</vt:lpstr>
      <vt:lpstr> Vocabulary words</vt:lpstr>
      <vt:lpstr>animal</vt:lpstr>
      <vt:lpstr>color</vt:lpstr>
      <vt:lpstr>group</vt:lpstr>
      <vt:lpstr>might</vt:lpstr>
      <vt:lpstr>most</vt:lpstr>
      <vt:lpstr>move</vt:lpstr>
      <vt:lpstr>above</vt:lpstr>
      <vt:lpstr>again</vt:lpstr>
      <vt:lpstr>away</vt:lpstr>
      <vt:lpstr>change</vt:lpstr>
      <vt:lpstr>seven</vt:lpstr>
      <vt:lpstr>sometimes</vt:lpstr>
      <vt:lpstr>Week 3</vt:lpstr>
      <vt:lpstr>New sound spellings</vt:lpstr>
      <vt:lpstr>oo</vt:lpstr>
      <vt:lpstr>noodle</vt:lpstr>
      <vt:lpstr>smooth</vt:lpstr>
      <vt:lpstr>ou</vt:lpstr>
      <vt:lpstr>soup</vt:lpstr>
      <vt:lpstr>group</vt:lpstr>
      <vt:lpstr>ew</vt:lpstr>
      <vt:lpstr>chew</vt:lpstr>
      <vt:lpstr>Sound spelling review</vt:lpstr>
      <vt:lpstr>_igh</vt:lpstr>
      <vt:lpstr>ci_</vt:lpstr>
      <vt:lpstr>_ie_</vt:lpstr>
      <vt:lpstr>ea</vt:lpstr>
      <vt:lpstr>o_e</vt:lpstr>
      <vt:lpstr>ge</vt:lpstr>
      <vt:lpstr>a_e</vt:lpstr>
      <vt:lpstr>_ie</vt:lpstr>
      <vt:lpstr>_ed 3 sounds</vt:lpstr>
      <vt:lpstr>i_e</vt:lpstr>
      <vt:lpstr>_ay</vt:lpstr>
      <vt:lpstr>u_e</vt:lpstr>
      <vt:lpstr>_tch</vt:lpstr>
      <vt:lpstr>gi_</vt:lpstr>
      <vt:lpstr>e_e</vt:lpstr>
      <vt:lpstr>ge</vt:lpstr>
      <vt:lpstr>ce</vt:lpstr>
      <vt:lpstr>th2 sounds</vt:lpstr>
      <vt:lpstr>_ng</vt:lpstr>
      <vt:lpstr>_old</vt:lpstr>
      <vt:lpstr>ee</vt:lpstr>
      <vt:lpstr>_y 2 sounds</vt:lpstr>
      <vt:lpstr>ow</vt:lpstr>
      <vt:lpstr>_ing</vt:lpstr>
      <vt:lpstr>oa</vt:lpstr>
      <vt:lpstr> Vocabulary words</vt:lpstr>
      <vt:lpstr>funny</vt:lpstr>
      <vt:lpstr>hurt</vt:lpstr>
      <vt:lpstr>light</vt:lpstr>
      <vt:lpstr>mean</vt:lpstr>
      <vt:lpstr>sea</vt:lpstr>
      <vt:lpstr>sound</vt:lpstr>
      <vt:lpstr>been</vt:lpstr>
      <vt:lpstr>down</vt:lpstr>
      <vt:lpstr>hard</vt:lpstr>
      <vt:lpstr>now</vt:lpstr>
      <vt:lpstr>number</vt:lpstr>
      <vt:lpstr>push</vt:lpstr>
      <vt:lpstr>Week 4</vt:lpstr>
      <vt:lpstr>New sound spellings</vt:lpstr>
      <vt:lpstr>au</vt:lpstr>
      <vt:lpstr>August</vt:lpstr>
      <vt:lpstr>cause</vt:lpstr>
      <vt:lpstr>aw</vt:lpstr>
      <vt:lpstr>awful</vt:lpstr>
      <vt:lpstr>draw</vt:lpstr>
      <vt:lpstr>Sound spelling review</vt:lpstr>
      <vt:lpstr>ou</vt:lpstr>
      <vt:lpstr>_igh</vt:lpstr>
      <vt:lpstr>ew</vt:lpstr>
      <vt:lpstr>ci_</vt:lpstr>
      <vt:lpstr>_ie_</vt:lpstr>
      <vt:lpstr>ea</vt:lpstr>
      <vt:lpstr>o_e</vt:lpstr>
      <vt:lpstr>ge</vt:lpstr>
      <vt:lpstr>a_e</vt:lpstr>
      <vt:lpstr>_ie</vt:lpstr>
      <vt:lpstr>_ed 3 sounds</vt:lpstr>
      <vt:lpstr>i_e</vt:lpstr>
      <vt:lpstr>_ay</vt:lpstr>
      <vt:lpstr>u_e</vt:lpstr>
      <vt:lpstr>oo</vt:lpstr>
      <vt:lpstr>_tch</vt:lpstr>
      <vt:lpstr>gi_</vt:lpstr>
      <vt:lpstr>e_e</vt:lpstr>
      <vt:lpstr>ge</vt:lpstr>
      <vt:lpstr>ce</vt:lpstr>
      <vt:lpstr>th2 sounds</vt:lpstr>
      <vt:lpstr>_ng</vt:lpstr>
      <vt:lpstr>_old</vt:lpstr>
      <vt:lpstr>ee</vt:lpstr>
      <vt:lpstr>_y 2 sounds</vt:lpstr>
      <vt:lpstr>ow</vt:lpstr>
      <vt:lpstr>_ing</vt:lpstr>
      <vt:lpstr>oa</vt:lpstr>
      <vt:lpstr> Vocabulary words</vt:lpstr>
      <vt:lpstr>few</vt:lpstr>
      <vt:lpstr>food</vt:lpstr>
      <vt:lpstr>head</vt:lpstr>
      <vt:lpstr>hold</vt:lpstr>
      <vt:lpstr>into</vt:lpstr>
      <vt:lpstr>once</vt:lpstr>
      <vt:lpstr>children</vt:lpstr>
      <vt:lpstr>her</vt:lpstr>
      <vt:lpstr>house</vt:lpstr>
      <vt:lpstr>school</vt:lpstr>
      <vt:lpstr>thought</vt:lpstr>
      <vt:lpstr>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Robyn Ross</dc:creator>
  <cp:lastModifiedBy>Smith, Tami E.</cp:lastModifiedBy>
  <cp:revision>32</cp:revision>
  <dcterms:created xsi:type="dcterms:W3CDTF">2018-09-12T01:02:15Z</dcterms:created>
  <dcterms:modified xsi:type="dcterms:W3CDTF">2020-04-17T02:29:11Z</dcterms:modified>
</cp:coreProperties>
</file>